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5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A8EA9-9BF3-4B62-BE80-B3A745EF476B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83B29-3310-49C1-992B-4E14FA950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4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83B29-3310-49C1-992B-4E14FA95069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34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83B29-3310-49C1-992B-4E14FA95069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085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83B29-3310-49C1-992B-4E14FA95069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2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8A36BE-CA07-AB4A-90A8-32EC537E8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5DC8FD6-D022-0045-A019-FEB6AFC2D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C6A085-977E-2949-8D2D-EE9F12AC9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9B9-1EEF-D14F-ACEC-C87FC246A2E0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6ABF2A-50F7-EE4D-B714-0BDF131F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6336A7-EEB0-7E40-896D-22998978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9001-328A-3C4C-81EC-C54C008A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548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F1FC17-D0A7-2E47-8AA7-3FFB7B217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91EE80C-28CC-3742-AB08-02A096F0B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9B3D9C-DCAA-6B4A-8C63-125E0DD92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9B9-1EEF-D14F-ACEC-C87FC246A2E0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6B98F70-2E9B-CE48-8659-13A42C1C0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E8217B-EC41-C645-BE96-AE791D77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9001-328A-3C4C-81EC-C54C008A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1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7EB034A-4909-6349-99B0-23EF8C6829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AA4ACF9-E312-604A-BA25-1D87178E5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F4D1E9-5C5F-E748-ADA1-26A3558EC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9B9-1EEF-D14F-ACEC-C87FC246A2E0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62A8458-96E4-2847-8D9B-B59DF4BC8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2F725C-DD5E-ED49-8906-A73B64C4C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9001-328A-3C4C-81EC-C54C008A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66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892EAD-45B5-6A42-83FD-1B00EE46D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4D5CA0-8F86-4F40-8C90-AB602A649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46C6B6-C18D-284B-B149-3BA053C4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9B9-1EEF-D14F-ACEC-C87FC246A2E0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A9AEE3-F56A-0B40-90B1-17F9129B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27937C-B549-3144-8962-06238D0F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9001-328A-3C4C-81EC-C54C008A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65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CF08DF-2770-6949-8503-78A1047B6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A1425CB-B64E-AE4F-9765-A54628768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BAE471-8A49-334D-8D94-226004750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9B9-1EEF-D14F-ACEC-C87FC246A2E0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C64F23-84CB-744A-A07F-0CAB78C6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5253CF-6279-9F45-AF32-CB461B4F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9001-328A-3C4C-81EC-C54C008A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92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E4D30B-3C44-A34B-80AB-D5978460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3EBBD7-DF57-7E4C-BFFA-BAF0455A2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A099F83-2A14-EF46-AD20-7622ECEEF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06572E-DC2C-A648-A034-578C1DAF9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9B9-1EEF-D14F-ACEC-C87FC246A2E0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9B60AFE-FD8C-FC4B-A7BE-7AF226596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92A849A-F9C2-D54D-AACA-B987C5CB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9001-328A-3C4C-81EC-C54C008A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49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A61BA8-AC26-C34C-810E-E4B85F803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AC6CDD6-E02B-3C47-980B-7D294DA74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E03D592-6053-154F-AE76-FE12687C0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59448C4-A770-124A-8989-E78E6D950E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CD95F1C-5C0C-2F49-A0A3-69514A91F3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B0C6233-2A49-6149-8BBA-3A4AEBB5E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9B9-1EEF-D14F-ACEC-C87FC246A2E0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5B5592A-C429-054E-8B09-36471EBA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5912207-D8F8-DD49-BF1C-7652C51EB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9001-328A-3C4C-81EC-C54C008A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17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274117-6C66-E147-B6C4-57080DCC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983F6DA-3F77-D740-852B-B8CCAFC0A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9B9-1EEF-D14F-ACEC-C87FC246A2E0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3507B00-A357-1B4A-8D2D-09D300C39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B95412E-A4B6-C742-9AFA-F04E050DC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9001-328A-3C4C-81EC-C54C008A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25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EB6166C-7881-504D-825B-A3D5DAD81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9B9-1EEF-D14F-ACEC-C87FC246A2E0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26BA260-D7FC-B643-8799-0A706C0AF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A2F90B-FFAC-094A-A64C-56479A4B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9001-328A-3C4C-81EC-C54C008A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1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595583-68B7-3644-BEC6-8B70D121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98F960-4780-7E4D-86E9-373C92FCA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AC17BCB-3696-7B42-A65B-F0E672221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70AC65F-4604-9F4D-AE60-F082C4886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9B9-1EEF-D14F-ACEC-C87FC246A2E0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10EDBE8-D307-1449-A134-C48D3367B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0F1D21D-F14F-0447-A9D3-E3A0AADE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9001-328A-3C4C-81EC-C54C008A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50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5B6EEE-3500-C741-BCB5-B1325CF0A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6C0BE27-C46F-684D-8F2A-D2703EEF15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640FC14-17F0-754F-812F-AE23B2672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5E30F92-EA15-424F-A089-C47B9AF7C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9B9-1EEF-D14F-ACEC-C87FC246A2E0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C0CC3FE-FA9B-6240-A965-8DFA9433C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AE23BA3-679E-C94D-A4D5-4149AF381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9001-328A-3C4C-81EC-C54C008A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7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A613FB-3560-5747-AB2E-74491E52B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EBBACF1-7D31-3645-9B54-E8D8CE855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77FD71-A30A-FA47-8FF7-60FF1EECB7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DA9B9-1EEF-D14F-ACEC-C87FC246A2E0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6331F1-5792-5F47-8BDA-B3592C7E2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DBE4F6-17D1-2D45-8754-4FDDC8CD5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B9001-328A-3C4C-81EC-C54C008A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10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D94FE8E7-68B1-2141-9607-6F5F7EBD9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004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F294BE-4EA0-0F44-AB6F-4D38E9054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871" y="2911241"/>
            <a:ext cx="7505978" cy="2601951"/>
          </a:xfrm>
          <a:ln w="12700">
            <a:noFill/>
          </a:ln>
        </p:spPr>
        <p:txBody>
          <a:bodyPr>
            <a:normAutofit fontScale="90000"/>
          </a:bodyPr>
          <a:lstStyle/>
          <a:p>
            <a:r>
              <a:rPr lang="ru-RU" sz="5300" b="1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Прокуратура </a:t>
            </a:r>
            <a:br>
              <a:rPr lang="ru-RU" sz="5300" b="1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5300" b="1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г. Красноярска информирует.</a:t>
            </a:r>
            <a:r>
              <a:rPr lang="ru-RU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/>
            </a:r>
            <a:br>
              <a:rPr lang="ru-RU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6700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Внимание! Родители!</a:t>
            </a:r>
            <a:r>
              <a:rPr lang="ru-RU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/>
            </a:r>
            <a:br>
              <a:rPr lang="ru-RU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5300" b="1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Безопасность детей на водных объектах. </a:t>
            </a:r>
            <a:endParaRPr lang="ru-RU" b="1" dirty="0">
              <a:ln w="28575">
                <a:solidFill>
                  <a:schemeClr val="bg1"/>
                </a:solidFill>
              </a:ln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86619EDD-5493-FF44-9B5F-8AF40CA891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24109" cy="24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6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7AC004FD-8030-8B47-84C1-210F28DD6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F8A47B-1A74-0A4D-B0F3-F663C818A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804793"/>
            <a:ext cx="10515600" cy="3047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 России на водных объектах 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водоёмах гибнут сотни детей.</a:t>
            </a:r>
          </a:p>
          <a:p>
            <a:pPr marL="0" indent="0" algn="ctr">
              <a:buNone/>
            </a:pP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xmlns="" id="{91589543-985B-264D-AAA1-BFBB59CE96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45" y="5328794"/>
            <a:ext cx="1256755" cy="15292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659CC4-A27A-42D5-8B09-13BF5FD6F442}"/>
              </a:ext>
            </a:extLst>
          </p:cNvPr>
          <p:cNvSpPr txBox="1"/>
          <p:nvPr/>
        </p:nvSpPr>
        <p:spPr>
          <a:xfrm>
            <a:off x="4636369" y="6337355"/>
            <a:ext cx="291926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492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г. Красноярска</a:t>
            </a:r>
          </a:p>
        </p:txBody>
      </p:sp>
    </p:spTree>
    <p:extLst>
      <p:ext uri="{BB962C8B-B14F-4D97-AF65-F5344CB8AC3E}">
        <p14:creationId xmlns:p14="http://schemas.microsoft.com/office/powerpoint/2010/main" val="1109483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E693B934-1D47-B940-B294-93DF61BE6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6" y="-1"/>
            <a:ext cx="12198196" cy="68580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6FCCAE-B02F-8B44-8E6E-E8497543D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401" y="362832"/>
            <a:ext cx="8985195" cy="1039718"/>
          </a:xfrm>
        </p:spPr>
        <p:txBody>
          <a:bodyPr>
            <a:noAutofit/>
          </a:bodyPr>
          <a:lstStyle/>
          <a:p>
            <a:pPr algn="ctr"/>
            <a:r>
              <a:rPr lang="ru-RU" sz="54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ГЛАВНЫЕ ЗАДАЧИ ВЗРОСЛЫХ: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14C03C-8F70-1A4F-B127-3477854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10" y="1765382"/>
            <a:ext cx="11399024" cy="4367789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</a:rPr>
              <a:t>Купаться с детьми только в разрешённых местах , на благоустроенных пляжах</a:t>
            </a:r>
          </a:p>
          <a:p>
            <a:pPr algn="ctr"/>
            <a:endParaRPr lang="ru-RU" sz="3000" b="1" dirty="0">
              <a:solidFill>
                <a:schemeClr val="bg1"/>
              </a:solidFill>
            </a:endParaRPr>
          </a:p>
          <a:p>
            <a:pPr algn="ctr"/>
            <a:r>
              <a:rPr lang="ru-RU" sz="3000" b="1" dirty="0">
                <a:solidFill>
                  <a:schemeClr val="bg1"/>
                </a:solidFill>
              </a:rPr>
              <a:t>Не оставлять детей у воды без присмотра ни на минуту </a:t>
            </a:r>
          </a:p>
          <a:p>
            <a:pPr algn="ctr"/>
            <a:endParaRPr lang="ru-RU" sz="3000" b="1" dirty="0">
              <a:solidFill>
                <a:schemeClr val="bg1"/>
              </a:solidFill>
            </a:endParaRPr>
          </a:p>
          <a:p>
            <a:pPr algn="ctr"/>
            <a:endParaRPr lang="ru-RU" sz="3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3000" b="1" dirty="0">
              <a:solidFill>
                <a:schemeClr val="bg1"/>
              </a:solidFill>
            </a:endParaRPr>
          </a:p>
          <a:p>
            <a:pPr algn="ctr"/>
            <a:r>
              <a:rPr lang="ru-RU" sz="3000" b="1" dirty="0">
                <a:solidFill>
                  <a:schemeClr val="bg1"/>
                </a:solidFill>
              </a:rPr>
              <a:t>Научить детей правилам поведения на воде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C06F30A-B10B-1E4A-AA08-6244441EAC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45" y="5328795"/>
            <a:ext cx="1256755" cy="15292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B317DA-2342-41DE-84BD-F04ECA0CF836}"/>
              </a:ext>
            </a:extLst>
          </p:cNvPr>
          <p:cNvSpPr txBox="1"/>
          <p:nvPr/>
        </p:nvSpPr>
        <p:spPr>
          <a:xfrm>
            <a:off x="4633271" y="6310919"/>
            <a:ext cx="291926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492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г. Красноярска</a:t>
            </a:r>
          </a:p>
        </p:txBody>
      </p:sp>
    </p:spTree>
    <p:extLst>
      <p:ext uri="{BB962C8B-B14F-4D97-AF65-F5344CB8AC3E}">
        <p14:creationId xmlns:p14="http://schemas.microsoft.com/office/powerpoint/2010/main" val="336770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>
            <a:extLst>
              <a:ext uri="{FF2B5EF4-FFF2-40B4-BE49-F238E27FC236}">
                <a16:creationId xmlns:a16="http://schemas.microsoft.com/office/drawing/2014/main" xmlns="" id="{1E987672-41A1-3D4D-AC06-E645B0B28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6" y="-37296"/>
            <a:ext cx="12198196" cy="68735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F396D4-1AC0-624A-BA9B-E378275CC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Основные правила поведения на воде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26C84D-E856-CC4D-89F7-5AB3A5500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411" y="1414021"/>
            <a:ext cx="10232890" cy="472366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НЕ</a:t>
            </a:r>
            <a:r>
              <a:rPr lang="ru-RU" dirty="0"/>
              <a:t> нырять в незнакомых местах, </a:t>
            </a:r>
            <a:r>
              <a:rPr lang="ru-RU" b="1" dirty="0">
                <a:solidFill>
                  <a:srgbClr val="C00000"/>
                </a:solidFill>
              </a:rPr>
              <a:t>НЕ</a:t>
            </a:r>
            <a:r>
              <a:rPr lang="ru-RU" dirty="0"/>
              <a:t> прыгать с обрывов, лодок, катаров </a:t>
            </a:r>
            <a:r>
              <a:rPr lang="ru-RU" i="1" dirty="0"/>
              <a:t>(при нырянии с </a:t>
            </a:r>
            <a:r>
              <a:rPr lang="ru-RU" i="1" dirty="0" err="1"/>
              <a:t>необследованным</a:t>
            </a:r>
            <a:r>
              <a:rPr lang="ru-RU" i="1" dirty="0"/>
              <a:t> дном большой риск получения травмы)</a:t>
            </a:r>
            <a:r>
              <a:rPr lang="ru-RU" dirty="0"/>
              <a:t>;</a:t>
            </a:r>
          </a:p>
          <a:p>
            <a:r>
              <a:rPr lang="ru-RU" b="1" dirty="0">
                <a:solidFill>
                  <a:srgbClr val="C00000"/>
                </a:solidFill>
              </a:rPr>
              <a:t>НЕ</a:t>
            </a:r>
            <a:r>
              <a:rPr lang="ru-RU" dirty="0"/>
              <a:t> заплывать за буйки , </a:t>
            </a:r>
            <a:r>
              <a:rPr lang="ru-RU" b="1" dirty="0">
                <a:solidFill>
                  <a:srgbClr val="C00000"/>
                </a:solidFill>
              </a:rPr>
              <a:t>НЕ</a:t>
            </a:r>
            <a:r>
              <a:rPr lang="ru-RU" dirty="0"/>
              <a:t> пытаться переплыть водоём (</a:t>
            </a:r>
            <a:r>
              <a:rPr lang="ru-RU" i="1" dirty="0"/>
              <a:t>на воде зрительно расстояние кажется меньше, может не хватит сил вернуться обратно на берег)</a:t>
            </a:r>
            <a:r>
              <a:rPr lang="en-GB" dirty="0"/>
              <a:t>;</a:t>
            </a:r>
          </a:p>
          <a:p>
            <a:r>
              <a:rPr lang="ru-RU" b="1" dirty="0">
                <a:solidFill>
                  <a:srgbClr val="C00000"/>
                </a:solidFill>
              </a:rPr>
              <a:t>НЕ</a:t>
            </a:r>
            <a:r>
              <a:rPr lang="ru-RU" dirty="0"/>
              <a:t> отплывать далеко от берега на надувных предметах - (матрацах, кругах, автомобильных камерах </a:t>
            </a:r>
            <a:r>
              <a:rPr lang="ru-RU" i="1" dirty="0"/>
              <a:t>(эти предметы могут начать сдуваться вдали от берега)</a:t>
            </a:r>
            <a:r>
              <a:rPr lang="ru-RU" dirty="0"/>
              <a:t>;</a:t>
            </a:r>
          </a:p>
          <a:p>
            <a:r>
              <a:rPr lang="ru-RU" b="1" dirty="0">
                <a:solidFill>
                  <a:srgbClr val="C00000"/>
                </a:solidFill>
              </a:rPr>
              <a:t>НЕ</a:t>
            </a:r>
            <a:r>
              <a:rPr lang="ru-RU" dirty="0"/>
              <a:t> использовать для плавания самодельные плоты, доски (</a:t>
            </a:r>
            <a:r>
              <a:rPr lang="ru-RU" i="1" dirty="0"/>
              <a:t>они могут перевернуться</a:t>
            </a:r>
            <a:r>
              <a:rPr lang="ru-RU" dirty="0"/>
              <a:t>)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68C222AE-7173-874B-8AD2-5AC6282B4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5391" y="1489540"/>
            <a:ext cx="920433" cy="939609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FB23E852-C707-C840-8ADA-A781C1DB2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57" y="2754059"/>
            <a:ext cx="920432" cy="920432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E250B749-6688-884E-A771-718C421A90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91" y="5198079"/>
            <a:ext cx="939609" cy="939609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xmlns="" id="{8D65706D-26AA-6844-94E1-3B30761E11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68" y="3999402"/>
            <a:ext cx="920432" cy="9204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C224265-3071-5B4D-A54E-0FA74866F4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978" y="5714695"/>
            <a:ext cx="939609" cy="11433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ACE5056-9E71-49CD-95BB-AF460A2D5ADD}"/>
              </a:ext>
            </a:extLst>
          </p:cNvPr>
          <p:cNvSpPr txBox="1"/>
          <p:nvPr/>
        </p:nvSpPr>
        <p:spPr>
          <a:xfrm>
            <a:off x="4636369" y="6337355"/>
            <a:ext cx="291926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492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г. Красноярска</a:t>
            </a:r>
          </a:p>
        </p:txBody>
      </p:sp>
    </p:spTree>
    <p:extLst>
      <p:ext uri="{BB962C8B-B14F-4D97-AF65-F5344CB8AC3E}">
        <p14:creationId xmlns:p14="http://schemas.microsoft.com/office/powerpoint/2010/main" val="780527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5">
            <a:extLst>
              <a:ext uri="{FF2B5EF4-FFF2-40B4-BE49-F238E27FC236}">
                <a16:creationId xmlns:a16="http://schemas.microsoft.com/office/drawing/2014/main" xmlns="" id="{58847D7F-32A4-8E47-809D-330C733D7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AAE1F85B-ED1A-9949-83F3-0BAADB905469}"/>
              </a:ext>
            </a:extLst>
          </p:cNvPr>
          <p:cNvSpPr>
            <a:spLocks noGrp="1"/>
          </p:cNvSpPr>
          <p:nvPr/>
        </p:nvSpPr>
        <p:spPr>
          <a:xfrm>
            <a:off x="1568091" y="1067166"/>
            <a:ext cx="10264591" cy="5290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C00000"/>
                </a:solidFill>
              </a:rPr>
              <a:t>НЕ</a:t>
            </a:r>
            <a:r>
              <a:rPr lang="ru-RU" dirty="0"/>
              <a:t> переохлаждаться и не перегревайтесь. </a:t>
            </a:r>
            <a:r>
              <a:rPr lang="ru-RU" b="1" dirty="0">
                <a:solidFill>
                  <a:srgbClr val="C00000"/>
                </a:solidFill>
              </a:rPr>
              <a:t>НЕ</a:t>
            </a:r>
            <a:r>
              <a:rPr lang="ru-RU" b="1" dirty="0"/>
              <a:t> </a:t>
            </a:r>
            <a:r>
              <a:rPr lang="ru-RU" dirty="0"/>
              <a:t>купайтесь, если температура воды ниже 18</a:t>
            </a:r>
            <a:r>
              <a:rPr lang="ru-RU" baseline="30000" dirty="0"/>
              <a:t> о</a:t>
            </a:r>
            <a:r>
              <a:rPr lang="ru-RU" dirty="0"/>
              <a:t>С (</a:t>
            </a:r>
            <a:r>
              <a:rPr lang="ru-RU" i="1" dirty="0"/>
              <a:t>это может привести к резкому ухудшению самочувствия вплоть до потери сознания);</a:t>
            </a:r>
          </a:p>
          <a:p>
            <a:endParaRPr lang="ru-RU" i="1" dirty="0"/>
          </a:p>
          <a:p>
            <a:r>
              <a:rPr lang="ru-RU" b="1" dirty="0">
                <a:solidFill>
                  <a:srgbClr val="C00000"/>
                </a:solidFill>
              </a:rPr>
              <a:t>НЕ</a:t>
            </a:r>
            <a:r>
              <a:rPr lang="ru-RU" dirty="0"/>
              <a:t> купаться в штормовую погоду, берегитесь волн;</a:t>
            </a:r>
          </a:p>
          <a:p>
            <a:endParaRPr lang="ru-RU" dirty="0"/>
          </a:p>
          <a:p>
            <a:r>
              <a:rPr lang="ru-RU" b="1" dirty="0">
                <a:solidFill>
                  <a:srgbClr val="C00000"/>
                </a:solidFill>
              </a:rPr>
              <a:t>НЕ</a:t>
            </a:r>
            <a:r>
              <a:rPr lang="ru-RU" b="1" dirty="0"/>
              <a:t> </a:t>
            </a:r>
            <a:r>
              <a:rPr lang="ru-RU" dirty="0"/>
              <a:t>подплывать близко к судам, лодкам, катерам (</a:t>
            </a:r>
            <a:r>
              <a:rPr lang="ru-RU" i="1" dirty="0"/>
              <a:t>течение может затащить под судно , в результате чего могут быть получены тяжелые увечья)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b="1" dirty="0">
                <a:solidFill>
                  <a:srgbClr val="C00000"/>
                </a:solidFill>
              </a:rPr>
              <a:t>НЕ</a:t>
            </a:r>
            <a:r>
              <a:rPr lang="ru-RU" dirty="0"/>
              <a:t> устраивать в воде опасных игр</a:t>
            </a:r>
            <a:endParaRPr lang="ru-RU" b="1" dirty="0"/>
          </a:p>
          <a:p>
            <a:endParaRPr lang="ru-RU" b="1" dirty="0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BC1F7B19-BE1B-2B42-8DBC-910265214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45" y="1067165"/>
            <a:ext cx="1039175" cy="1039175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4AB62420-182C-374C-8D29-7FB293D65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0" y="3712487"/>
            <a:ext cx="1039174" cy="1039174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xmlns="" id="{D4C748CD-88F5-984E-80EF-5EAE2BF7B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4" y="5320932"/>
            <a:ext cx="1064899" cy="1036875"/>
          </a:xfrm>
          <a:prstGeom prst="rect">
            <a:avLst/>
          </a:prstGeom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xmlns="" id="{6AF52551-E48F-8C45-8CD7-3B7F47BAB1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3" y="2336078"/>
            <a:ext cx="1064898" cy="109292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6E1B907-E966-DB44-AB75-FE4918F105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45" y="5328795"/>
            <a:ext cx="1256755" cy="15292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3A5157-02F4-4669-AF1F-E02FA427387D}"/>
              </a:ext>
            </a:extLst>
          </p:cNvPr>
          <p:cNvSpPr txBox="1"/>
          <p:nvPr/>
        </p:nvSpPr>
        <p:spPr>
          <a:xfrm>
            <a:off x="4636369" y="6337355"/>
            <a:ext cx="291926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492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г. Красноярска</a:t>
            </a:r>
          </a:p>
        </p:txBody>
      </p:sp>
    </p:spTree>
    <p:extLst>
      <p:ext uri="{BB962C8B-B14F-4D97-AF65-F5344CB8AC3E}">
        <p14:creationId xmlns:p14="http://schemas.microsoft.com/office/powerpoint/2010/main" val="74883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>
            <a:extLst>
              <a:ext uri="{FF2B5EF4-FFF2-40B4-BE49-F238E27FC236}">
                <a16:creationId xmlns:a16="http://schemas.microsoft.com/office/drawing/2014/main" xmlns="" id="{DC336898-B692-344A-BE67-EBD7B927F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17"/>
            <a:ext cx="12192000" cy="6870317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3D22-4EE5-1449-B823-CCC537894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34" y="489027"/>
            <a:ext cx="9144131" cy="542731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ребёнок , или его друг попал в беду, то он должен знать, что нужно звать на помощь взрослых!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Медлить нельзя!</a:t>
            </a:r>
            <a:br>
              <a:rPr lang="ru-RU" sz="4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минуты – спасённая жизнь !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2A8F18F-717C-7042-BD34-81454692C9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44" y="5328795"/>
            <a:ext cx="1256755" cy="1529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77D117-4D99-4836-BF64-9780A09DFD0A}"/>
              </a:ext>
            </a:extLst>
          </p:cNvPr>
          <p:cNvSpPr txBox="1"/>
          <p:nvPr/>
        </p:nvSpPr>
        <p:spPr>
          <a:xfrm>
            <a:off x="4636369" y="6337355"/>
            <a:ext cx="291926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492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г. Красноярска</a:t>
            </a:r>
          </a:p>
        </p:txBody>
      </p:sp>
    </p:spTree>
    <p:extLst>
      <p:ext uri="{BB962C8B-B14F-4D97-AF65-F5344CB8AC3E}">
        <p14:creationId xmlns:p14="http://schemas.microsoft.com/office/powerpoint/2010/main" val="19196428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254</Words>
  <Application>Microsoft Office PowerPoint</Application>
  <PresentationFormat>Произвольный</PresentationFormat>
  <Paragraphs>32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Прокуратура  г. Красноярска информирует. Внимание! Родители! Безопасность детей на водных объектах. </vt:lpstr>
      <vt:lpstr>Презентация PowerPoint</vt:lpstr>
      <vt:lpstr>ГЛАВНЫЕ ЗАДАЧИ ВЗРОСЛЫХ:</vt:lpstr>
      <vt:lpstr>Основные правила поведения на воде </vt:lpstr>
      <vt:lpstr>Презентация PowerPoint</vt:lpstr>
      <vt:lpstr>Если ребёнок , или его друг попал в беду, то он должен знать, что нужно звать на помощь взрослых!  Медлить нельзя! Цена минуты – спасённая жизнь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детей на водных объектах</dc:title>
  <dc:creator>Роман Ланг</dc:creator>
  <cp:lastModifiedBy>Савченко Марина Владимировна</cp:lastModifiedBy>
  <cp:revision>6</cp:revision>
  <dcterms:created xsi:type="dcterms:W3CDTF">2021-07-11T08:27:44Z</dcterms:created>
  <dcterms:modified xsi:type="dcterms:W3CDTF">2023-06-14T04:53:17Z</dcterms:modified>
</cp:coreProperties>
</file>